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Playfair Display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a40a9091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a40a9091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a634d2ad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a634d2ad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a40a9091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a40a9091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40a9091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a40a9091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a634d2ad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a634d2ad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40a90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a40a90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a40a9091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a40a9091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a40a9091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a40a9091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a40a9091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a40a9091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40a909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40a909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a40a90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a40a90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a40a9091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a40a9091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a40a909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a40a9091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a40a9091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a40a9091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a40a9091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a40a9091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a40a909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a40a909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a40a9091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a40a9091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a40a90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a40a90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a40a9091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a40a9091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a40a9091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a40a9091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a40a9091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a40a9091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a40a90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a40a90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a40a9091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a40a9091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40a9091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a40a9091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a40a9091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a40a9091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a40a9091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a40a9091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a40a9091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a40a9091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40a9091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a40a9091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a40a9091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a40a9091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a40a9091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a40a9091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a40a9091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a40a9091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a40a9091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a40a9091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a40a9091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a40a9091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a40a9091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a40a9091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a40a9091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a40a9091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a40a9091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a40a9091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a40a9091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a40a9091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a40a9091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a40a9091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a40a909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a40a9091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40a9091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40a9091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a634d2ad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a634d2ad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a40a9091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a40a9091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1203000" y="183700"/>
            <a:ext cx="6738000" cy="9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GenC Capstone Project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164350" y="3228375"/>
            <a:ext cx="3359100" cy="13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Induja</a:t>
            </a:r>
            <a:br>
              <a:rPr lang="en"/>
            </a:br>
            <a:r>
              <a:rPr lang="en"/>
              <a:t>2319849</a:t>
            </a:r>
            <a:br>
              <a:rPr lang="en"/>
            </a:br>
            <a:r>
              <a:rPr lang="en"/>
              <a:t>CSDAIA24AZ003</a:t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293100" y="1665375"/>
            <a:ext cx="8850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E59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PRODUCT AND SALES ANALYSIS</a:t>
            </a:r>
            <a:endParaRPr sz="6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2400"/>
            <a:ext cx="860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930729"/>
            <a:ext cx="8435629" cy="39923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8966BE-5B72-BCB3-3EE2-7458D4826879}"/>
              </a:ext>
            </a:extLst>
          </p:cNvPr>
          <p:cNvSpPr txBox="1"/>
          <p:nvPr/>
        </p:nvSpPr>
        <p:spPr>
          <a:xfrm>
            <a:off x="383721" y="146957"/>
            <a:ext cx="8435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equals(length(activity(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 Metadata1'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188"/>
                </a:solidFill>
                <a:effectLst/>
                <a:latin typeface="Consolas" panose="020B0609020204030204" pitchFamily="49" charset="0"/>
              </a:rPr>
              <a:t>childItems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D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0" y="1184950"/>
            <a:ext cx="70548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771075" y="351525"/>
            <a:ext cx="60552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BLOCK DIAGRAM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400050"/>
            <a:ext cx="8452283" cy="45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50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2400"/>
            <a:ext cx="860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38" y="152400"/>
            <a:ext cx="85933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25" y="152400"/>
            <a:ext cx="218025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227" y="152400"/>
            <a:ext cx="21802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2400"/>
            <a:ext cx="860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2400"/>
            <a:ext cx="860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00" y="152400"/>
            <a:ext cx="8609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On-screen Show (16:9)</PresentationFormat>
  <Paragraphs>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Lato</vt:lpstr>
      <vt:lpstr>Arial</vt:lpstr>
      <vt:lpstr>Playfair Display</vt:lpstr>
      <vt:lpstr>Consolas</vt:lpstr>
      <vt:lpstr>Blue &amp; Gold</vt:lpstr>
      <vt:lpstr>GenC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GenC Capstone Project</dc:title>
  <cp:lastModifiedBy>D, Induja (Contractor)</cp:lastModifiedBy>
  <cp:revision>1</cp:revision>
  <dcterms:modified xsi:type="dcterms:W3CDTF">2024-04-14T03:32:28Z</dcterms:modified>
</cp:coreProperties>
</file>